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EA59-37FE-49CA-A810-4806DCAA6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5C039-165F-4926-B2F3-CCCDC6456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C1087-5A26-423B-95AE-2A6E5DF5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0514-885E-458A-A3EF-331B8F57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A2EE-8579-46D5-8E3A-926156FC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5B5D-D5C1-4D02-919E-C6E16F98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F95A8-A507-49AC-8D74-62E85B166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02A3-2A6F-4EC2-B0CF-47D3C165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986D-59B6-4F84-8DD1-DE728DE2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E852-A7B1-4FE1-868D-91BA4E38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4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5B734-AF87-4FEE-B957-BF31FFF5F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AA469-1976-47B9-BF2D-BCEF56132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D3C3E-E295-4B91-AA51-2489FF81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84E9-E10B-4AE4-9996-3515D77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74A4-8663-4D54-AA54-82D445A2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7E23-5C08-4D8A-8C05-F15BE905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FE3B-6723-41C3-98F8-74C86C76E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605E7-1A75-4364-A260-6DD44595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48E96-33F8-40B0-83BD-3DAC84D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91A20-B3E1-4304-AC46-41AE4524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8D3E-7392-40D0-9B62-9D94FAD0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9248-CD35-4D37-86AE-956D540E3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7C40-823D-4F85-8B97-01E87B16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1F141-B738-4E65-AB03-54F79861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4DF6B-B8C8-49AD-AC51-06F5F96C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D132-954E-4361-BA6D-509269E0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287C-8C79-4391-99D6-1F7BD68D4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73C5-172B-4419-97A3-EB6D1AE61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D5214-2560-4062-9BE2-7D03E52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201F-2723-4060-8192-F9283FF7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02BF-3969-4C5C-A805-B3AC803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823C-4D3C-4CE0-8A22-A2958297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C4C25-2D55-46DA-A736-13343E14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4913F-8CBD-4D1D-9C71-984C5574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4D8DE-EC0B-4269-A569-553328784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323C1-52AB-4DE0-98E8-1ACFCAB29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CE4AB-5952-4D23-9784-15D12D0D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3138A-63EF-4F1D-A8D5-3B5C20FC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091EF-F3CF-4E1F-A14C-653D321E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4846-C795-40BA-9988-91018157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46939-B0F1-4A6F-8CA9-0295E40C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C282E-C903-4D08-B007-B2D24C49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9C3DB-A5CC-4A13-9C9D-8A294F08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62AEB-4441-4040-85D2-C660AEAA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BED62-B963-4C7E-AFF8-8F16AA8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B70A3-FA1C-4AB8-AA46-0213D4BB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4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BDA3-7A53-4DF8-97DD-A271A874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F6DDE-1357-440F-BF65-5DA1A0DC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C4981-FA3D-4B48-9563-4A3BD0295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FD3C9-E9C6-46D9-BF1E-0A4D5402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723B1-FED8-4E74-9B5C-467F14A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4DB34-AD2F-4DED-98A9-CC3CAAC6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76E8-C01F-4FEC-AECC-872D1E7E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568F00-7A42-4FB4-BB43-DB367D670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423C6-8EEC-4D16-AC54-A2298CF9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7F7FB-1082-4883-B34E-D5E55A63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812DB-2910-4ECA-8CF0-438456CB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31E49-FF37-4640-B27F-FFECD4E9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D6D5B-F4B7-486D-A9DF-FE93A559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FB1B0-0213-4E25-9F44-E87E6DD3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8E169-FC76-493E-9E1A-A4A77DF05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64B2-9F5C-44D6-93CC-D88EE246AEA1}" type="datetimeFigureOut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17F3-0BB3-43BC-A967-BD25AE62D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8896-0438-4370-99AA-9B9481B5E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98CA-F53E-4BEA-84BF-345C00DD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04FC-3F5D-410F-AE46-65B0ADBC2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D861F-BCC4-490F-9E66-748F44E52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5D96-19BA-4622-A7CF-FBE24A02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8628-D7B4-4B3D-BEAD-BD42D936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0149-8585-4D68-B7FA-0949FCEA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295C-15C4-4795-AE7A-9AEDD100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5C1E-E3FF-46F6-97FF-7D44007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49BC-9382-4784-8E0B-72F2020A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BD7F-1783-4041-A40B-682B8B41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C152-D490-445F-926E-78B1BBBFD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B559-A007-4792-A757-6B1C4594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0FD5-D03E-4493-828B-2C50E4B8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9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Siripatsorn Choochuay (ศิริภัสสร ชูช่วย)</dc:creator>
  <cp:lastModifiedBy>Microsoft Office User</cp:lastModifiedBy>
  <cp:revision>2</cp:revision>
  <dcterms:created xsi:type="dcterms:W3CDTF">2023-03-02T02:32:24Z</dcterms:created>
  <dcterms:modified xsi:type="dcterms:W3CDTF">2023-03-04T12:15:23Z</dcterms:modified>
</cp:coreProperties>
</file>